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0"/>
  </p:notesMasterIdLst>
  <p:sldIdLst>
    <p:sldId id="256" r:id="rId2"/>
    <p:sldId id="264" r:id="rId3"/>
    <p:sldId id="257" r:id="rId4"/>
    <p:sldId id="258" r:id="rId5"/>
    <p:sldId id="259" r:id="rId6"/>
    <p:sldId id="260" r:id="rId7"/>
    <p:sldId id="262" r:id="rId8"/>
    <p:sldId id="263" r:id="rId9"/>
  </p:sldIdLst>
  <p:sldSz cx="9144000" cy="6858000" type="screen4x3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37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1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672C8A-ED21-40B7-AF20-2B23CC87AF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930D48-A5F3-4C2C-8CB7-1F71CE3D7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870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930D48-A5F3-4C2C-8CB7-1F71CE3D797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93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9531-77BD-4B68-A60B-E54566491F3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3EE46-8537-48D2-8DC5-B4C1659D9E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9531-77BD-4B68-A60B-E54566491F3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3EE46-8537-48D2-8DC5-B4C1659D9EA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9531-77BD-4B68-A60B-E54566491F3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3EE46-8537-48D2-8DC5-B4C1659D9E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9531-77BD-4B68-A60B-E54566491F3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3EE46-8537-48D2-8DC5-B4C1659D9EA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9531-77BD-4B68-A60B-E54566491F3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3EE46-8537-48D2-8DC5-B4C1659D9E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9531-77BD-4B68-A60B-E54566491F3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3EE46-8537-48D2-8DC5-B4C1659D9E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9531-77BD-4B68-A60B-E54566491F3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3EE46-8537-48D2-8DC5-B4C1659D9E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9531-77BD-4B68-A60B-E54566491F3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3EE46-8537-48D2-8DC5-B4C1659D9EAA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9531-77BD-4B68-A60B-E54566491F3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3EE46-8537-48D2-8DC5-B4C1659D9EA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9531-77BD-4B68-A60B-E54566491F3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3EE46-8537-48D2-8DC5-B4C1659D9E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F9531-77BD-4B68-A60B-E54566491F3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3EE46-8537-48D2-8DC5-B4C1659D9EAA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7FF9531-77BD-4B68-A60B-E54566491F3A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283EE46-8537-48D2-8DC5-B4C1659D9EA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uts.sirius.online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573016"/>
            <a:ext cx="7772400" cy="1780108"/>
          </a:xfrm>
        </p:spPr>
        <p:txBody>
          <a:bodyPr>
            <a:noAutofit/>
          </a:bodyPr>
          <a:lstStyle/>
          <a:p>
            <a:r>
              <a:rPr lang="ru-RU" sz="1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ВСОШ</a:t>
            </a:r>
            <a:br>
              <a:rPr lang="ru-RU" sz="1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Всероссийская</a:t>
            </a:r>
            <a:r>
              <a:rPr lang="ru-RU" sz="1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олимпиада</a:t>
            </a:r>
            <a:r>
              <a:rPr lang="ru-RU" sz="1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школьников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528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2204864"/>
            <a:ext cx="7408333" cy="3450696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Для 4 классов 2 предмета –русский язык и математика.</a:t>
            </a:r>
          </a:p>
          <a:p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Очный тур –литература.</a:t>
            </a:r>
          </a:p>
          <a:p>
            <a:endParaRPr lang="ru-RU" dirty="0"/>
          </a:p>
          <a:p>
            <a:r>
              <a:rPr lang="ru-RU" dirty="0" smtClean="0"/>
              <a:t>Дистанционный (теоретический)+очный (практический) - иностранные </a:t>
            </a:r>
            <a:r>
              <a:rPr lang="ru-RU" dirty="0"/>
              <a:t>языки, </a:t>
            </a:r>
            <a:r>
              <a:rPr lang="ru-RU" dirty="0" smtClean="0"/>
              <a:t>ОБЗР, </a:t>
            </a:r>
            <a:r>
              <a:rPr lang="ru-RU" dirty="0"/>
              <a:t>физическая культура, труд </a:t>
            </a:r>
            <a:r>
              <a:rPr lang="ru-RU" dirty="0" smtClean="0"/>
              <a:t>(технология).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Особенности проведения в соответствии с Порядком: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17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9654309"/>
              </p:ext>
            </p:extLst>
          </p:nvPr>
        </p:nvGraphicFramePr>
        <p:xfrm>
          <a:off x="323528" y="1124744"/>
          <a:ext cx="8136904" cy="55014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32448"/>
                <a:gridCol w="4104456"/>
              </a:tblGrid>
              <a:tr h="275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 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Даты 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11-12</a:t>
                      </a:r>
                      <a:r>
                        <a:rPr lang="ru-RU" sz="1800" spc="-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Французский</a:t>
                      </a:r>
                      <a:r>
                        <a:rPr lang="ru-RU" sz="1800" spc="-3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язык</a:t>
                      </a:r>
                      <a:r>
                        <a:rPr lang="ru-RU" sz="1800" spc="-3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(онлайн/</a:t>
                      </a:r>
                      <a:r>
                        <a:rPr lang="ru-RU" sz="1800" spc="-5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очный</a:t>
                      </a:r>
                      <a:r>
                        <a:rPr lang="ru-RU" sz="1800" spc="-3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2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тур)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ru-RU" sz="1800" spc="-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15-16</a:t>
                      </a:r>
                      <a:r>
                        <a:rPr lang="ru-RU" sz="1800" spc="-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6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</a:t>
                      </a:r>
                      <a:r>
                        <a:rPr lang="ru-RU" sz="180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язык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17-18</a:t>
                      </a:r>
                      <a:r>
                        <a:rPr lang="ru-RU" sz="180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Искусство</a:t>
                      </a:r>
                      <a:r>
                        <a:rPr lang="ru-RU" sz="1800" spc="-45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(МХК)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 </a:t>
                      </a:r>
                      <a:r>
                        <a:rPr lang="ru-RU" sz="180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831">
                <a:tc>
                  <a:txBody>
                    <a:bodyPr/>
                    <a:lstStyle/>
                    <a:p>
                      <a:pPr>
                        <a:lnSpc>
                          <a:spcPts val="158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Основы</a:t>
                      </a:r>
                      <a:r>
                        <a:rPr lang="ru-RU" sz="1800" spc="-35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безопасности</a:t>
                      </a:r>
                      <a:r>
                        <a:rPr lang="ru-RU" sz="1800" spc="-35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и</a:t>
                      </a:r>
                      <a:r>
                        <a:rPr lang="ru-RU" sz="1800" spc="-25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защиты</a:t>
                      </a:r>
                      <a:r>
                        <a:rPr lang="ru-RU" sz="1800" spc="-35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Родины</a:t>
                      </a:r>
                      <a:r>
                        <a:rPr lang="ru-RU" sz="1800" spc="-3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ru-RU" sz="1800" spc="-1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(</a:t>
                      </a:r>
                      <a:r>
                        <a:rPr lang="ru-RU" sz="1800" spc="-1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онлайн</a:t>
                      </a:r>
                      <a:r>
                        <a:rPr lang="ru-RU" sz="1800" spc="-2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ru-RU" sz="1800" spc="-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800" spc="-4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r>
                        <a:rPr lang="ru-RU" sz="1800" spc="-3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(онлайн</a:t>
                      </a:r>
                      <a:r>
                        <a:rPr lang="ru-RU" sz="1800" spc="-2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ru-RU" sz="180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сентября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</a:t>
                      </a:r>
                      <a:r>
                        <a:rPr lang="ru-RU" sz="1800" spc="-4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язык</a:t>
                      </a:r>
                      <a:r>
                        <a:rPr lang="ru-RU" sz="1800" spc="-3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(онлайн/</a:t>
                      </a:r>
                      <a:r>
                        <a:rPr lang="ru-RU" sz="1800" spc="-3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очный</a:t>
                      </a:r>
                      <a:r>
                        <a:rPr lang="ru-RU" sz="1800" spc="-3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тур)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28-29 сентября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сентября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spc="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800" spc="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</a:t>
                      </a:r>
                      <a:r>
                        <a:rPr lang="ru-RU" sz="1800" spc="-3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(технология)</a:t>
                      </a:r>
                      <a:r>
                        <a:rPr lang="ru-RU" sz="1800" spc="-3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(онлайн/</a:t>
                      </a:r>
                      <a:r>
                        <a:rPr lang="ru-RU" sz="1800" spc="-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очный</a:t>
                      </a:r>
                      <a:r>
                        <a:rPr lang="ru-RU" sz="1800" spc="-3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2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тур)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Немецкий</a:t>
                      </a:r>
                      <a:r>
                        <a:rPr lang="ru-RU" sz="1800" spc="-3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язык</a:t>
                      </a:r>
                      <a:r>
                        <a:rPr lang="ru-RU" sz="1800" spc="-3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(онлайн/</a:t>
                      </a:r>
                      <a:r>
                        <a:rPr lang="ru-RU" sz="1800" spc="-4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очный</a:t>
                      </a:r>
                      <a:r>
                        <a:rPr lang="ru-RU" sz="180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2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тур)</a:t>
                      </a:r>
                      <a:endParaRPr lang="ru-RU" sz="1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ru-RU" sz="1800" spc="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Испанский</a:t>
                      </a:r>
                      <a:r>
                        <a:rPr lang="ru-RU" sz="1800" spc="-35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язык,</a:t>
                      </a:r>
                      <a:r>
                        <a:rPr lang="ru-RU" sz="1800" spc="-4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итальянский</a:t>
                      </a:r>
                      <a:r>
                        <a:rPr lang="ru-RU" sz="1800" spc="-35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язык,</a:t>
                      </a:r>
                      <a:r>
                        <a:rPr lang="ru-RU" sz="1800" spc="-4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китайский</a:t>
                      </a:r>
                      <a:r>
                        <a:rPr lang="ru-RU" sz="1800" spc="-45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ru-RU" sz="1800" spc="-2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язык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(онлайн/</a:t>
                      </a:r>
                      <a:r>
                        <a:rPr lang="ru-RU" sz="1800" spc="-4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очный</a:t>
                      </a:r>
                      <a:r>
                        <a:rPr lang="ru-RU" sz="1800" spc="-2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2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тур)</a:t>
                      </a:r>
                      <a:endParaRPr lang="ru-RU" sz="1800" dirty="0" smtClean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ru-RU" sz="180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ru-RU" sz="1800" spc="-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pPr lvl="0" fontAlgn="base">
              <a:spcAft>
                <a:spcPct val="0"/>
              </a:spcAft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прохождения онлайн тура ВСОШ  по предметам:</a:t>
            </a:r>
            <a:endParaRPr kumimoji="0" lang="ru-RU" altLang="ru-RU" sz="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32040" y="4005064"/>
            <a:ext cx="489654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Пройдит</a:t>
            </a:r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 </a:t>
            </a: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сайт vsosh.irro.ru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355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56" y="548680"/>
            <a:ext cx="3088972" cy="48965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27984" y="1256269"/>
            <a:ext cx="43924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 получает логин и пароль у классного руководителя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указанный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расписании заходит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сайт, вводит логин и пароль, проходит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олимпиаду.</a:t>
            </a: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учше в первый день! </a:t>
            </a: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/>
              <a:t>с 8.00 до 22.00 по местному времени в </a:t>
            </a:r>
            <a:r>
              <a:rPr lang="ru-RU" dirty="0" smtClean="0"/>
              <a:t>течение </a:t>
            </a:r>
            <a:r>
              <a:rPr lang="ru-RU" dirty="0"/>
              <a:t>дней проведения олимпиады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8255" y="5589240"/>
            <a:ext cx="653839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технических сбоях 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сообщить классному руководителю!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420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79249"/>
            <a:ext cx="7848872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alt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прохождения онлайн тура ВСОШ  по предметам</a:t>
            </a:r>
            <a:r>
              <a:rPr lang="ru-RU" altLang="ru-RU" sz="3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algn="ctr"/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dirty="0"/>
          </a:p>
          <a:p>
            <a:pPr algn="ctr"/>
            <a:endParaRPr lang="ru-RU" dirty="0" smtClean="0">
              <a:effectLst/>
            </a:endParaRPr>
          </a:p>
          <a:p>
            <a:pPr algn="ctr"/>
            <a:endParaRPr lang="ru-RU" dirty="0"/>
          </a:p>
          <a:p>
            <a:pPr algn="ctr"/>
            <a:endParaRPr lang="ru-RU" dirty="0" smtClean="0">
              <a:effectLst/>
            </a:endParaRPr>
          </a:p>
          <a:p>
            <a:pPr algn="ctr"/>
            <a:endParaRPr lang="ru-RU" dirty="0"/>
          </a:p>
          <a:p>
            <a:pPr algn="ctr"/>
            <a:endParaRPr lang="ru-RU" dirty="0" smtClean="0">
              <a:effectLst/>
            </a:endParaRPr>
          </a:p>
          <a:p>
            <a:pPr algn="ctr"/>
            <a:endParaRPr lang="ru-RU" dirty="0"/>
          </a:p>
          <a:p>
            <a:pPr algn="ctr"/>
            <a:endParaRPr lang="ru-RU" dirty="0" smtClean="0">
              <a:effectLst/>
            </a:endParaRPr>
          </a:p>
          <a:p>
            <a:pPr algn="ctr"/>
            <a:endParaRPr lang="en-US" dirty="0" smtClean="0">
              <a:effectLst/>
            </a:endParaRPr>
          </a:p>
          <a:p>
            <a:pPr algn="ctr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A37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Пройдите на  сайт</a:t>
            </a:r>
            <a:endParaRPr lang="en-US" sz="3200" b="1" dirty="0" smtClean="0">
              <a:solidFill>
                <a:srgbClr val="0A37B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ru-RU" sz="32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://uts.sirius.online/</a:t>
            </a:r>
            <a:endParaRPr lang="ru-RU" sz="320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620759"/>
              </p:ext>
            </p:extLst>
          </p:nvPr>
        </p:nvGraphicFramePr>
        <p:xfrm>
          <a:off x="0" y="1340770"/>
          <a:ext cx="8664116" cy="4563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8224"/>
                <a:gridCol w="2075892"/>
              </a:tblGrid>
              <a:tr h="390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Астрономия</a:t>
                      </a:r>
                      <a:r>
                        <a:rPr lang="ru-RU" sz="2000" b="0" spc="-4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spc="-1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(онлайн)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ru-RU" sz="2000" b="0" spc="-5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spc="-1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сентября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0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r>
                        <a:rPr lang="ru-RU" sz="20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(онлайн)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000" spc="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r>
                        <a:rPr lang="ru-RU" sz="20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(5-6</a:t>
                      </a:r>
                      <a:r>
                        <a:rPr lang="ru-RU" sz="20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классы,</a:t>
                      </a:r>
                      <a:r>
                        <a:rPr lang="ru-RU" sz="2000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2000" spc="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r>
                        <a:rPr lang="ru-RU" sz="20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(7-11</a:t>
                      </a:r>
                      <a:r>
                        <a:rPr lang="ru-RU" sz="20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классы,</a:t>
                      </a:r>
                      <a:r>
                        <a:rPr lang="ru-RU" sz="2000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2000" spc="-1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r>
                        <a:rPr lang="ru-RU" sz="2000" spc="-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(онлайн)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ru-RU" sz="2000" spc="-1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r>
                        <a:rPr lang="ru-RU" sz="20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(4-6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классы,</a:t>
                      </a:r>
                      <a:r>
                        <a:rPr lang="ru-RU" sz="2000" spc="-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ru-RU" sz="2000" spc="-1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r>
                        <a:rPr lang="ru-RU" sz="20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(7-11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классы,</a:t>
                      </a:r>
                      <a:r>
                        <a:rPr lang="ru-RU" sz="2000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ru-RU" sz="2000" spc="-1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r>
                        <a:rPr lang="ru-RU" sz="2000" spc="-6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(профиль</a:t>
                      </a:r>
                      <a:r>
                        <a:rPr lang="ru-RU" sz="20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«Искусственный</a:t>
                      </a:r>
                      <a:r>
                        <a:rPr lang="ru-RU" sz="2000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интеллект»)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r>
                        <a:rPr lang="ru-RU" sz="2000" spc="-1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2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r>
                        <a:rPr lang="ru-RU" sz="2000" spc="-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(профиль</a:t>
                      </a:r>
                      <a:r>
                        <a:rPr lang="ru-RU" sz="2000" spc="-4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«Программирование»)</a:t>
                      </a: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r>
                        <a:rPr lang="ru-RU" sz="2000" spc="-1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275">
                <a:tc>
                  <a:txBody>
                    <a:bodyPr/>
                    <a:lstStyle/>
                    <a:p>
                      <a:pPr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r>
                        <a:rPr lang="ru-RU" sz="2000" spc="-4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(профиль</a:t>
                      </a:r>
                      <a:r>
                        <a:rPr lang="ru-RU" sz="2000" spc="-4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«Информационная</a:t>
                      </a: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безопасность»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ru-RU" sz="2000" spc="-1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184">
                <a:tc>
                  <a:txBody>
                    <a:bodyPr/>
                    <a:lstStyle/>
                    <a:p>
                      <a:pPr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r>
                        <a:rPr lang="ru-RU" sz="2000" spc="-4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(профиль</a:t>
                      </a:r>
                      <a:r>
                        <a:rPr lang="ru-RU" sz="2000" spc="-4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«Робототехника»)</a:t>
                      </a: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ru-RU" sz="2000" spc="-1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2027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01053"/>
            <a:ext cx="4979670" cy="4603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763688" y="5589240"/>
            <a:ext cx="584749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прохождения дается 1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день!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80112" y="1256269"/>
            <a:ext cx="29523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 получает код у классного руководителя, заходит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вводит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участника, проходит олимпиаду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день указанный в расписании.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Дается  1 день !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8.00 до 22.00 по местному времени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указанного дня</a:t>
            </a:r>
          </a:p>
        </p:txBody>
      </p:sp>
    </p:spTree>
    <p:extLst>
      <p:ext uri="{BB962C8B-B14F-4D97-AF65-F5344CB8AC3E}">
        <p14:creationId xmlns:p14="http://schemas.microsoft.com/office/powerpoint/2010/main" val="4278842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188640"/>
            <a:ext cx="8686800" cy="936104"/>
          </a:xfrm>
        </p:spPr>
        <p:txBody>
          <a:bodyPr>
            <a:normAutofit/>
          </a:bodyPr>
          <a:lstStyle/>
          <a:p>
            <a:pPr indent="336947" eaLnBrk="0" fontAlgn="base" hangingPunct="0">
              <a:spcAft>
                <a:spcPct val="0"/>
              </a:spcAft>
            </a:pP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График очного </a:t>
            </a:r>
            <a:r>
              <a:rPr lang="ru-RU" alt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тура ШЭ </a:t>
            </a:r>
            <a:r>
              <a:rPr lang="ru-RU" alt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ВсОШ</a:t>
            </a:r>
            <a:endParaRPr lang="ru-RU" altLang="ru-RU" sz="30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4536669"/>
              </p:ext>
            </p:extLst>
          </p:nvPr>
        </p:nvGraphicFramePr>
        <p:xfrm>
          <a:off x="251520" y="1118295"/>
          <a:ext cx="8544477" cy="52885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3858"/>
                <a:gridCol w="2269980"/>
                <a:gridCol w="2088232"/>
                <a:gridCol w="1963512"/>
                <a:gridCol w="1708895"/>
              </a:tblGrid>
              <a:tr h="8181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№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Предмет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effectLst/>
                        </a:rPr>
                        <a:t>Дата</a:t>
                      </a:r>
                      <a:endParaRPr lang="ru-RU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effectLst/>
                        </a:rPr>
                        <a:t>Параллель</a:t>
                      </a:r>
                      <a:endParaRPr lang="ru-RU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Время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6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ru-RU" sz="200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5-11 класс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6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Французский</a:t>
                      </a:r>
                      <a:r>
                        <a:rPr lang="ru-RU" sz="2000" spc="-3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язык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ru-RU" sz="2000" spc="-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5-11 класс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1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2000" spc="-3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безопасности</a:t>
                      </a:r>
                      <a:r>
                        <a:rPr lang="ru-RU" sz="2000" spc="-3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2000" spc="-3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защиты</a:t>
                      </a:r>
                      <a:r>
                        <a:rPr lang="ru-RU" sz="2000" spc="-25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 smtClean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Родины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ru-RU" sz="2000" spc="-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5-6 класс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7-11 класс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10:00-12:00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12:00-14:00</a:t>
                      </a: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5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spc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r>
                        <a:rPr lang="ru-RU" sz="2000" spc="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7-11</a:t>
                      </a: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10:00-12:00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12:00-14:00</a:t>
                      </a: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6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</a:t>
                      </a:r>
                      <a:r>
                        <a:rPr lang="ru-RU" sz="2000" spc="-4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язык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 сентября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5-11 класс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6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</a:t>
                      </a:r>
                      <a:r>
                        <a:rPr lang="ru-RU" sz="2000" spc="-3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(технология)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2000" spc="-1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5-11 класс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6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Немецкий</a:t>
                      </a:r>
                      <a:r>
                        <a:rPr lang="ru-RU" sz="2000" spc="-3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язык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ru-RU" sz="2000" spc="-15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октября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5-11 класс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0091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0149" y="827773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altLang="ru-RU" sz="36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Квоты победителей и призеров школьного этапа ВСОШ в </a:t>
            </a:r>
            <a:r>
              <a:rPr lang="ru-RU" alt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2026-2027 </a:t>
            </a:r>
            <a:r>
              <a:rPr lang="ru-RU" altLang="ru-RU" sz="36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учебном году по каждому общеобразовательному предмету</a:t>
            </a:r>
            <a:r>
              <a:rPr lang="ru-RU" altLang="ru-RU" sz="2400" dirty="0">
                <a:solidFill>
                  <a:schemeClr val="tx1"/>
                </a:solidFill>
              </a:rPr>
              <a:t/>
            </a:r>
            <a:br>
              <a:rPr lang="ru-RU" altLang="ru-RU" sz="2400" dirty="0">
                <a:solidFill>
                  <a:schemeClr val="tx1"/>
                </a:solidFill>
              </a:rPr>
            </a:b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8977"/>
          <a:stretch/>
        </p:blipFill>
        <p:spPr>
          <a:xfrm>
            <a:off x="251520" y="1997283"/>
            <a:ext cx="9145016" cy="486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6323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252</TotalTime>
  <Words>446</Words>
  <Application>Microsoft Office PowerPoint</Application>
  <PresentationFormat>Экран (4:3)</PresentationFormat>
  <Paragraphs>140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Cambria</vt:lpstr>
      <vt:lpstr>Candara</vt:lpstr>
      <vt:lpstr>Symbol</vt:lpstr>
      <vt:lpstr>Times New Roman</vt:lpstr>
      <vt:lpstr>Волна</vt:lpstr>
      <vt:lpstr>ВСОШ Всероссийская олимпиада школьников</vt:lpstr>
      <vt:lpstr>Особенности проведения в соответствии с Порядком:</vt:lpstr>
      <vt:lpstr>Для прохождения онлайн тура ВСОШ  по предметам:</vt:lpstr>
      <vt:lpstr>Презентация PowerPoint</vt:lpstr>
      <vt:lpstr>Презентация PowerPoint</vt:lpstr>
      <vt:lpstr>Презентация PowerPoint</vt:lpstr>
      <vt:lpstr>График очного тура ШЭ ВсОШ</vt:lpstr>
      <vt:lpstr>Квоты победителей и призеров школьного этапа ВСОШ в 2026-2027 учебном году по каждому общеобразовательному предмету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ВСОШ</dc:title>
  <dc:creator>User</dc:creator>
  <cp:lastModifiedBy>Малеева ЕА</cp:lastModifiedBy>
  <cp:revision>28</cp:revision>
  <cp:lastPrinted>2023-09-07T06:18:58Z</cp:lastPrinted>
  <dcterms:created xsi:type="dcterms:W3CDTF">2021-09-10T05:16:42Z</dcterms:created>
  <dcterms:modified xsi:type="dcterms:W3CDTF">2026-09-11T04:20:14Z</dcterms:modified>
</cp:coreProperties>
</file>